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5" r:id="rId2"/>
    <p:sldId id="313" r:id="rId3"/>
    <p:sldId id="315" r:id="rId4"/>
    <p:sldId id="316" r:id="rId5"/>
    <p:sldId id="317" r:id="rId6"/>
    <p:sldId id="312" r:id="rId7"/>
    <p:sldId id="284" r:id="rId8"/>
    <p:sldId id="309" r:id="rId9"/>
    <p:sldId id="278" r:id="rId10"/>
    <p:sldId id="258" r:id="rId11"/>
    <p:sldId id="259" r:id="rId12"/>
    <p:sldId id="285" r:id="rId13"/>
    <p:sldId id="26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76190"/>
  </p:normalViewPr>
  <p:slideViewPr>
    <p:cSldViewPr snapToGrid="0" showGuides="1">
      <p:cViewPr varScale="1">
        <p:scale>
          <a:sx n="96" d="100"/>
          <a:sy n="96" d="100"/>
        </p:scale>
        <p:origin x="19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2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8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4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See ‘01_fastq_2_vcf_workflow’ for an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4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 1: basics of installing and running software on the command line</a:t>
            </a:r>
          </a:p>
          <a:p>
            <a:endParaRPr lang="en-US" sz="2400" dirty="0"/>
          </a:p>
          <a:p>
            <a:r>
              <a:rPr lang="en-US" sz="2400" dirty="0"/>
              <a:t>Session 2: running command line programs with </a:t>
            </a:r>
            <a:r>
              <a:rPr lang="en-US" sz="2400" dirty="0" err="1"/>
              <a:t>snakemake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Session 3: </a:t>
            </a:r>
            <a:r>
              <a:rPr lang="en-US" sz="2400" dirty="0" err="1"/>
              <a:t>snpArcher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AB19D-65FC-EC83-EA85-9D13E18203B5}"/>
              </a:ext>
            </a:extLst>
          </p:cNvPr>
          <p:cNvSpPr txBox="1"/>
          <p:nvPr/>
        </p:nvSpPr>
        <p:spPr>
          <a:xfrm>
            <a:off x="0" y="4037756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Sessions become increasingly specialized, especially the 3</a:t>
            </a:r>
            <a:r>
              <a:rPr lang="en-US" sz="2400" baseline="30000" dirty="0"/>
              <a:t>rd</a:t>
            </a:r>
            <a:r>
              <a:rPr lang="en-US" sz="2400" dirty="0"/>
              <a:t>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38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Basics of installing and running software on the </a:t>
            </a:r>
            <a:r>
              <a:rPr lang="en-US" sz="2400" b="1" dirty="0"/>
              <a:t>command 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Two kinds of programs/software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packages to use in </a:t>
            </a:r>
            <a:r>
              <a:rPr lang="en-US" sz="2400" dirty="0" err="1"/>
              <a:t>Jupyter</a:t>
            </a:r>
            <a:r>
              <a:rPr lang="en-US" sz="2400" dirty="0"/>
              <a:t> notebooks or R Studio, giving you access to new python/R functions to incorporate into your code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/>
              <a:t>python: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import seaborn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/>
              <a:t>R: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library(ggplot2)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programs that are run on the command-line (or in a bash script)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program_name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--option1 --option2 --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input_file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input.txt</a:t>
            </a:r>
            <a:endParaRPr lang="en-US" sz="24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cs typeface="Consolas" panose="020B0609020204030204" pitchFamily="49" charset="0"/>
              </a:rPr>
              <a:t>these may be written in many diff languages but are used on command 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i="1" dirty="0"/>
              <a:t>many</a:t>
            </a:r>
            <a:r>
              <a:rPr lang="en-US" sz="2400" dirty="0"/>
              <a:t> useful command line programs, especially in biology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Sometimes these are run in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a serial “workflow”: output of program 1 is the input of program 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thousands of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335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command line programs with </a:t>
            </a:r>
            <a:r>
              <a:rPr lang="en-US" sz="2400" dirty="0" err="1"/>
              <a:t>snakemake</a:t>
            </a:r>
            <a:r>
              <a:rPr lang="en-US" sz="2400" dirty="0"/>
              <a:t> helps automate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the same program on many files, collecting results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e.g. for many samples for same species, or many species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running many programs in serial, potentially on many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01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0" y="175204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Session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1314435"/>
            <a:ext cx="1203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snpArcher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specific </a:t>
            </a:r>
            <a:r>
              <a:rPr lang="en-US" sz="2400" dirty="0" err="1"/>
              <a:t>snakemake</a:t>
            </a:r>
            <a:r>
              <a:rPr lang="en-US" sz="2400" dirty="0"/>
              <a:t> workflow for automating SNP detection in WGS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If you’re not working with WGS data, this session likely won’t be useful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274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0" y="837357"/>
            <a:ext cx="630803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Sequencing a genome to detect mutations in each sample involves the following steps:</a:t>
            </a:r>
          </a:p>
          <a:p>
            <a:endParaRPr lang="en-US" sz="1600" dirty="0"/>
          </a:p>
          <a:p>
            <a:r>
              <a:rPr lang="en-US" sz="1600" dirty="0"/>
              <a:t>In the lab: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sequencing each of the tiny fragments</a:t>
            </a:r>
          </a:p>
          <a:p>
            <a:endParaRPr lang="en-US" sz="1600" dirty="0"/>
          </a:p>
          <a:p>
            <a:r>
              <a:rPr lang="en-US" sz="1600" dirty="0"/>
              <a:t>On the computer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clean the raw data consisting of tiny DNA sequences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aligning these DNA sequences to larger chromosome-sized pieces, from a “reference” genome available from the same species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414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6948859" y="3634098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6802689" y="3110878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9963054" y="4457350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4864442" y="6136003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6899970" y="6101376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55706</TotalTime>
  <Words>1098</Words>
  <Application>Microsoft Macintosh PowerPoint</Application>
  <PresentationFormat>Widescreen</PresentationFormat>
  <Paragraphs>175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Office Theme</vt:lpstr>
      <vt:lpstr>Intro to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  <vt:lpstr>See ‘01_fastq_2_vcf_workflow’ for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190</cp:revision>
  <dcterms:created xsi:type="dcterms:W3CDTF">2023-10-23T14:53:07Z</dcterms:created>
  <dcterms:modified xsi:type="dcterms:W3CDTF">2024-01-31T19:52:21Z</dcterms:modified>
</cp:coreProperties>
</file>